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70" r:id="rId7"/>
    <p:sldId id="490" r:id="rId8"/>
    <p:sldId id="491" r:id="rId9"/>
    <p:sldId id="501" r:id="rId10"/>
    <p:sldId id="502" r:id="rId11"/>
    <p:sldId id="503" r:id="rId12"/>
    <p:sldId id="504" r:id="rId13"/>
    <p:sldId id="505" r:id="rId14"/>
    <p:sldId id="506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8511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621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4015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14639"/>
                </a:moveTo>
                <a:cubicBezTo>
                  <a:pt x="5043717" y="3258346"/>
                  <a:pt x="3838736" y="3416553"/>
                  <a:pt x="2643878" y="4043418"/>
                </a:cubicBezTo>
                <a:lnTo>
                  <a:pt x="2243985" y="4232100"/>
                </a:lnTo>
                <a:cubicBezTo>
                  <a:pt x="3410430" y="3596015"/>
                  <a:pt x="5063781" y="3387861"/>
                  <a:pt x="6304989" y="2998000"/>
                </a:cubicBezTo>
                <a:cubicBezTo>
                  <a:pt x="7674534" y="3290700"/>
                  <a:pt x="7560982" y="3236928"/>
                  <a:pt x="8499651" y="3748546"/>
                </a:cubicBezTo>
                <a:cubicBezTo>
                  <a:pt x="8479034" y="3729629"/>
                  <a:pt x="8505635" y="3804016"/>
                  <a:pt x="8485018" y="3785099"/>
                </a:cubicBezTo>
                <a:cubicBezTo>
                  <a:pt x="7430526" y="3362006"/>
                  <a:pt x="7907574" y="3378368"/>
                  <a:pt x="6300877" y="291463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48957" flipH="1">
            <a:off x="2742126" y="1216566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946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5513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4970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8518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289249 w 12191999"/>
              <a:gd name="connsiteY3" fmla="*/ 3060205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14639 h 6858000"/>
              <a:gd name="connsiteX1" fmla="*/ 2643878 w 12191999"/>
              <a:gd name="connsiteY1" fmla="*/ 4043418 h 6858000"/>
              <a:gd name="connsiteX2" fmla="*/ 2243985 w 12191999"/>
              <a:gd name="connsiteY2" fmla="*/ 4232100 h 6858000"/>
              <a:gd name="connsiteX3" fmla="*/ 6304989 w 12191999"/>
              <a:gd name="connsiteY3" fmla="*/ 2998000 h 6858000"/>
              <a:gd name="connsiteX4" fmla="*/ 8499651 w 12191999"/>
              <a:gd name="connsiteY4" fmla="*/ 3748546 h 6858000"/>
              <a:gd name="connsiteX5" fmla="*/ 8485018 w 12191999"/>
              <a:gd name="connsiteY5" fmla="*/ 3785099 h 6858000"/>
              <a:gd name="connsiteX6" fmla="*/ 6300877 w 12191999"/>
              <a:gd name="connsiteY6" fmla="*/ 291463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14639"/>
                </a:moveTo>
                <a:cubicBezTo>
                  <a:pt x="5043717" y="3258346"/>
                  <a:pt x="3838736" y="3416553"/>
                  <a:pt x="2643878" y="4043418"/>
                </a:cubicBezTo>
                <a:lnTo>
                  <a:pt x="2243985" y="4232100"/>
                </a:lnTo>
                <a:cubicBezTo>
                  <a:pt x="3410430" y="3596015"/>
                  <a:pt x="5063781" y="3387861"/>
                  <a:pt x="6304989" y="2998000"/>
                </a:cubicBezTo>
                <a:cubicBezTo>
                  <a:pt x="7674534" y="3290700"/>
                  <a:pt x="7560982" y="3236928"/>
                  <a:pt x="8499651" y="3748546"/>
                </a:cubicBezTo>
                <a:cubicBezTo>
                  <a:pt x="8479034" y="3729629"/>
                  <a:pt x="8505635" y="3804016"/>
                  <a:pt x="8485018" y="3785099"/>
                </a:cubicBezTo>
                <a:cubicBezTo>
                  <a:pt x="7430526" y="3362006"/>
                  <a:pt x="7907574" y="3378368"/>
                  <a:pt x="6300877" y="291463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48957" flipH="1">
            <a:off x="2742126" y="1216566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2360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823732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468867 w 12191999"/>
              <a:gd name="connsiteY1" fmla="*/ 3281602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735765 w 12191999"/>
              <a:gd name="connsiteY0" fmla="*/ 1868832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735765 w 12191999"/>
              <a:gd name="connsiteY6" fmla="*/ 186883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351139 w 12191999"/>
              <a:gd name="connsiteY3" fmla="*/ 6048314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42241 w 12191999"/>
              <a:gd name="connsiteY0" fmla="*/ 2656750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42241 w 12191999"/>
              <a:gd name="connsiteY6" fmla="*/ 2656750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615656 w 12191999"/>
              <a:gd name="connsiteY5" fmla="*/ 4560059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714890 w 12191999"/>
              <a:gd name="connsiteY4" fmla="*/ 4690677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679623 w 12191999"/>
              <a:gd name="connsiteY0" fmla="*/ 2582883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679623 w 12191999"/>
              <a:gd name="connsiteY6" fmla="*/ 258288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9441207 w 12191999"/>
              <a:gd name="connsiteY5" fmla="*/ 4067610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9403374 w 12191999"/>
              <a:gd name="connsiteY4" fmla="*/ 4173606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774800 w 12191999"/>
              <a:gd name="connsiteY3" fmla="*/ 2650416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531582 w 12191999"/>
              <a:gd name="connsiteY5" fmla="*/ 3661339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232116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0 w 12191999"/>
              <a:gd name="connsiteY0" fmla="*/ 245977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0 w 12191999"/>
              <a:gd name="connsiteY6" fmla="*/ 245977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754388 w 12191999"/>
              <a:gd name="connsiteY0" fmla="*/ 1856521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754388 w 12191999"/>
              <a:gd name="connsiteY6" fmla="*/ 1856521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5816692 w 12191999"/>
              <a:gd name="connsiteY0" fmla="*/ 247208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5816692 w 12191999"/>
              <a:gd name="connsiteY6" fmla="*/ 247208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5837104 w 12191999"/>
              <a:gd name="connsiteY3" fmla="*/ 2514993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56818 w 12191999"/>
              <a:gd name="connsiteY5" fmla="*/ 3698273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80973 w 12191999"/>
              <a:gd name="connsiteY4" fmla="*/ 3804270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958561 w 12191999"/>
              <a:gd name="connsiteY3" fmla="*/ 293357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7012913 w 12191999"/>
              <a:gd name="connsiteY0" fmla="*/ 287835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7012913 w 12191999"/>
              <a:gd name="connsiteY6" fmla="*/ 287835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419025 w 12191999"/>
              <a:gd name="connsiteY1" fmla="*/ 4340367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6300877 w 12191999"/>
              <a:gd name="connsiteY0" fmla="*/ 2976842 h 6858000"/>
              <a:gd name="connsiteX1" fmla="*/ 2675358 w 12191999"/>
              <a:gd name="connsiteY1" fmla="*/ 4354438 h 6858000"/>
              <a:gd name="connsiteX2" fmla="*/ 2275465 w 12191999"/>
              <a:gd name="connsiteY2" fmla="*/ 4558671 h 6858000"/>
              <a:gd name="connsiteX3" fmla="*/ 6289249 w 12191999"/>
              <a:gd name="connsiteY3" fmla="*/ 3060205 h 6858000"/>
              <a:gd name="connsiteX4" fmla="*/ 8531131 w 12191999"/>
              <a:gd name="connsiteY4" fmla="*/ 3484178 h 6858000"/>
              <a:gd name="connsiteX5" fmla="*/ 8469279 w 12191999"/>
              <a:gd name="connsiteY5" fmla="*/ 3427426 h 6858000"/>
              <a:gd name="connsiteX6" fmla="*/ 6300877 w 12191999"/>
              <a:gd name="connsiteY6" fmla="*/ 297684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6300877" y="2976842"/>
                </a:moveTo>
                <a:cubicBezTo>
                  <a:pt x="5043717" y="3320549"/>
                  <a:pt x="3870216" y="3727573"/>
                  <a:pt x="2675358" y="4354438"/>
                </a:cubicBezTo>
                <a:lnTo>
                  <a:pt x="2275465" y="4558671"/>
                </a:lnTo>
                <a:cubicBezTo>
                  <a:pt x="3441910" y="3922586"/>
                  <a:pt x="5048041" y="3450066"/>
                  <a:pt x="6289249" y="3060205"/>
                </a:cubicBezTo>
                <a:cubicBezTo>
                  <a:pt x="7847672" y="3228496"/>
                  <a:pt x="7309146" y="3050315"/>
                  <a:pt x="8531131" y="3484178"/>
                </a:cubicBezTo>
                <a:lnTo>
                  <a:pt x="8469279" y="3427426"/>
                </a:lnTo>
                <a:cubicBezTo>
                  <a:pt x="7414787" y="3004333"/>
                  <a:pt x="8127929" y="3253958"/>
                  <a:pt x="6300877" y="297684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29199" flipH="1">
            <a:off x="3175263" y="857388"/>
            <a:ext cx="8009587" cy="137124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230398"/>
              <a:gd name="connsiteY0" fmla="*/ 1335550 h 2067019"/>
              <a:gd name="connsiteX1" fmla="*/ 2112840 w 4230398"/>
              <a:gd name="connsiteY1" fmla="*/ 64964 h 2067019"/>
              <a:gd name="connsiteX2" fmla="*/ 4230398 w 4230398"/>
              <a:gd name="connsiteY2" fmla="*/ 2067019 h 2067019"/>
              <a:gd name="connsiteX0" fmla="*/ 0 w 3106861"/>
              <a:gd name="connsiteY0" fmla="*/ 1335550 h 1451032"/>
              <a:gd name="connsiteX1" fmla="*/ 2112840 w 3106861"/>
              <a:gd name="connsiteY1" fmla="*/ 64964 h 1451032"/>
              <a:gd name="connsiteX2" fmla="*/ 3106861 w 3106861"/>
              <a:gd name="connsiteY2" fmla="*/ 1451032 h 1451032"/>
              <a:gd name="connsiteX0" fmla="*/ 0 w 3106861"/>
              <a:gd name="connsiteY0" fmla="*/ 1191276 h 1306758"/>
              <a:gd name="connsiteX1" fmla="*/ 1762494 w 3106861"/>
              <a:gd name="connsiteY1" fmla="*/ 70186 h 1306758"/>
              <a:gd name="connsiteX2" fmla="*/ 3106861 w 3106861"/>
              <a:gd name="connsiteY2" fmla="*/ 1306758 h 1306758"/>
              <a:gd name="connsiteX0" fmla="*/ 0 w 3106861"/>
              <a:gd name="connsiteY0" fmla="*/ 1225060 h 1340542"/>
              <a:gd name="connsiteX1" fmla="*/ 1762494 w 3106861"/>
              <a:gd name="connsiteY1" fmla="*/ 103970 h 1340542"/>
              <a:gd name="connsiteX2" fmla="*/ 3106861 w 3106861"/>
              <a:gd name="connsiteY2" fmla="*/ 1340542 h 134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861" h="1340542">
                <a:moveTo>
                  <a:pt x="0" y="1225060"/>
                </a:moveTo>
                <a:cubicBezTo>
                  <a:pt x="660980" y="619435"/>
                  <a:pt x="1032578" y="-313125"/>
                  <a:pt x="1762494" y="103970"/>
                </a:cubicBezTo>
                <a:cubicBezTo>
                  <a:pt x="2492410" y="521065"/>
                  <a:pt x="2413040" y="548062"/>
                  <a:pt x="3106861" y="1340542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934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10</cp:revision>
  <dcterms:created xsi:type="dcterms:W3CDTF">2025-12-03T14:52:27Z</dcterms:created>
  <dcterms:modified xsi:type="dcterms:W3CDTF">2025-12-18T08:02:36Z</dcterms:modified>
</cp:coreProperties>
</file>