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43" r:id="rId7"/>
    <p:sldId id="438" r:id="rId8"/>
    <p:sldId id="440" r:id="rId9"/>
    <p:sldId id="462" r:id="rId10"/>
    <p:sldId id="439" r:id="rId11"/>
    <p:sldId id="441" r:id="rId12"/>
    <p:sldId id="442" r:id="rId13"/>
    <p:sldId id="429" r:id="rId14"/>
    <p:sldId id="427" r:id="rId15"/>
    <p:sldId id="465" r:id="rId16"/>
    <p:sldId id="463" r:id="rId17"/>
    <p:sldId id="464" r:id="rId18"/>
    <p:sldId id="444" r:id="rId19"/>
    <p:sldId id="445" r:id="rId20"/>
    <p:sldId id="446" r:id="rId21"/>
    <p:sldId id="422" r:id="rId22"/>
    <p:sldId id="435" r:id="rId23"/>
    <p:sldId id="423" r:id="rId24"/>
    <p:sldId id="437" r:id="rId25"/>
    <p:sldId id="449" r:id="rId26"/>
    <p:sldId id="450" r:id="rId27"/>
    <p:sldId id="451" r:id="rId28"/>
    <p:sldId id="453" r:id="rId29"/>
    <p:sldId id="452" r:id="rId30"/>
    <p:sldId id="461" r:id="rId31"/>
    <p:sldId id="466" r:id="rId3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6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0615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0615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5624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6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467546"/>
            <a:ext cx="12192000" cy="2506984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342545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9487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9879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7733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31844" y="187350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07729" y="272335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457022"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0853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511507" y="16971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55291" y="283376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2157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261040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436720" y="38581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05828 w 12191999"/>
              <a:gd name="connsiteY3" fmla="*/ 6039360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05828" y="6039360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7145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8631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1292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7493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1078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609030"/>
            <a:ext cx="12192000" cy="236550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318476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06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0742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8641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1250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5636532" y="301360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7337619" y="46264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9361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39361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3349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034510" y="203843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801567" y="300070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4 w 12191999"/>
              <a:gd name="connsiteY3" fmla="*/ 604831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4" y="6048313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409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1764012" y="261040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044023" y="396651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3 w 12191999"/>
              <a:gd name="connsiteY3" fmla="*/ 600354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5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5" y="6030407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8746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8924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292901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507892" y="454901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7628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183074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427993" y="24147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488225" flipH="1">
            <a:off x="1140506" y="328578"/>
            <a:ext cx="10316959" cy="213481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9495"/>
              <a:gd name="connsiteY0" fmla="*/ 0 h 2502569"/>
              <a:gd name="connsiteX1" fmla="*/ 2213566 w 4379495"/>
              <a:gd name="connsiteY1" fmla="*/ 956678 h 2502569"/>
              <a:gd name="connsiteX2" fmla="*/ 4379495 w 4379495"/>
              <a:gd name="connsiteY2" fmla="*/ 2502569 h 2502569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114203 h 2018899"/>
              <a:gd name="connsiteX1" fmla="*/ 2307671 w 4418206"/>
              <a:gd name="connsiteY1" fmla="*/ 199315 h 2018899"/>
              <a:gd name="connsiteX2" fmla="*/ 4418206 w 4418206"/>
              <a:gd name="connsiteY2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18206" h="2018899">
                <a:moveTo>
                  <a:pt x="0" y="114203"/>
                </a:moveTo>
                <a:cubicBezTo>
                  <a:pt x="766010" y="155912"/>
                  <a:pt x="1577755" y="-217780"/>
                  <a:pt x="2307671" y="199315"/>
                </a:cubicBezTo>
                <a:cubicBezTo>
                  <a:pt x="3037587" y="616410"/>
                  <a:pt x="3610963" y="1717508"/>
                  <a:pt x="4418206" y="201889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578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6640069" y="177507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8397748" y="248755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9542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6640069" y="177507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8397748" y="248755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26027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933009"/>
            <a:ext cx="12192000" cy="304152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327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200451" y="109811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3558995" y="196957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860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880566" y="180899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719707" y="311736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59"/>
            <a:ext cx="12192000" cy="469912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371867"/>
            <a:ext cx="12192000" cy="3602664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3983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4680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5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12</cp:revision>
  <dcterms:created xsi:type="dcterms:W3CDTF">2025-12-03T14:52:27Z</dcterms:created>
  <dcterms:modified xsi:type="dcterms:W3CDTF">2025-12-18T07:50:47Z</dcterms:modified>
</cp:coreProperties>
</file>