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3" r:id="rId2"/>
    <p:sldId id="440" r:id="rId3"/>
    <p:sldId id="462" r:id="rId4"/>
    <p:sldId id="441" r:id="rId5"/>
    <p:sldId id="442" r:id="rId6"/>
    <p:sldId id="422" r:id="rId7"/>
    <p:sldId id="435" r:id="rId8"/>
    <p:sldId id="423" r:id="rId9"/>
    <p:sldId id="449" r:id="rId10"/>
    <p:sldId id="450" r:id="rId11"/>
    <p:sldId id="451" r:id="rId12"/>
    <p:sldId id="452" r:id="rId13"/>
    <p:sldId id="491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0615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467546"/>
            <a:ext cx="12192000" cy="2506984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342545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948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758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20155" y="187350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908054" y="272335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142978"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085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61558" y="137052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977077" y="209602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21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7185343" y="301360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8805343" y="46264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9361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39361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334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6917489" y="203843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8214216" y="300070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4 w 12191999"/>
              <a:gd name="connsiteY3" fmla="*/ 604831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4" y="6048313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40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133052" y="2242344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404543" y="344599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3 w 12191999"/>
              <a:gd name="connsiteY3" fmla="*/ 600354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5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5" y="6030407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874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292901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07891" y="454901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762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183074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87790" y="24147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111775">
            <a:off x="734534" y="328578"/>
            <a:ext cx="10316959" cy="213481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9495"/>
              <a:gd name="connsiteY0" fmla="*/ 0 h 2502569"/>
              <a:gd name="connsiteX1" fmla="*/ 2213566 w 4379495"/>
              <a:gd name="connsiteY1" fmla="*/ 956678 h 2502569"/>
              <a:gd name="connsiteX2" fmla="*/ 4379495 w 4379495"/>
              <a:gd name="connsiteY2" fmla="*/ 2502569 h 2502569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114203 h 2018899"/>
              <a:gd name="connsiteX1" fmla="*/ 2307671 w 4418206"/>
              <a:gd name="connsiteY1" fmla="*/ 199315 h 2018899"/>
              <a:gd name="connsiteX2" fmla="*/ 4418206 w 4418206"/>
              <a:gd name="connsiteY2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18206" h="2018899">
                <a:moveTo>
                  <a:pt x="0" y="114203"/>
                </a:moveTo>
                <a:cubicBezTo>
                  <a:pt x="766010" y="155912"/>
                  <a:pt x="1577755" y="-217780"/>
                  <a:pt x="2307671" y="199315"/>
                </a:cubicBezTo>
                <a:cubicBezTo>
                  <a:pt x="3037587" y="616410"/>
                  <a:pt x="3610963" y="1717508"/>
                  <a:pt x="4418206" y="201889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57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587790" y="173025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207790" y="250438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954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378033" y="106260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3071219" y="167533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86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70801">
            <a:off x="1007149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4015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15</cp:revision>
  <dcterms:created xsi:type="dcterms:W3CDTF">2025-12-03T14:52:27Z</dcterms:created>
  <dcterms:modified xsi:type="dcterms:W3CDTF">2025-12-18T08:20:56Z</dcterms:modified>
</cp:coreProperties>
</file>