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0" r:id="rId2"/>
    <p:sldId id="431" r:id="rId3"/>
    <p:sldId id="432" r:id="rId4"/>
    <p:sldId id="433" r:id="rId5"/>
    <p:sldId id="434" r:id="rId6"/>
    <p:sldId id="474" r:id="rId7"/>
    <p:sldId id="517" r:id="rId8"/>
    <p:sldId id="518" r:id="rId9"/>
    <p:sldId id="509" r:id="rId10"/>
    <p:sldId id="510" r:id="rId11"/>
    <p:sldId id="511" r:id="rId12"/>
    <p:sldId id="512" r:id="rId13"/>
    <p:sldId id="513" r:id="rId14"/>
    <p:sldId id="514" r:id="rId15"/>
    <p:sldId id="515" r:id="rId16"/>
    <p:sldId id="516" r:id="rId1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65" autoAdjust="0"/>
    <p:restoredTop sz="94660"/>
  </p:normalViewPr>
  <p:slideViewPr>
    <p:cSldViewPr snapToGrid="0">
      <p:cViewPr varScale="1">
        <p:scale>
          <a:sx n="59" d="100"/>
          <a:sy n="59" d="100"/>
        </p:scale>
        <p:origin x="72" y="7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EF6140-0E38-5DC2-044F-58C136E6B7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83830DD-D6E8-6942-306B-86AF6B1086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DD411D9-A59D-0688-49C2-C9C199400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747B76-9400-F6D3-6B0B-D0B61070B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D0820B1-B204-D562-8C3E-12BFEA681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71146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797A1A-9980-6A04-0ECE-CCE1C9AF8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D989B74-6DCF-7CE9-089B-D8C856715B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11E550E-BE67-8087-735B-511C3EAA2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AB2E99F-2AB8-A7FF-FB95-9ABE16225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900ABB7-3BB1-E15D-D47A-8BF024042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39699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B8E7A2-69F6-E67B-45D1-514D17C94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F0D1841-1FF4-42C3-A334-5D68ED6DD8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7ABFF8F-081B-0CA6-42EA-93253487A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8AA0B45-AE7B-C9F5-82AE-79CE7BCFA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BDC4FEE-C15F-DFEC-07B3-CCD1C44C5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0230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094D00-FAD6-2A4D-E78E-430C0D275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65568E-5A47-49E4-1594-1818FFAA7D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8120165-A66F-2805-5319-1EA904F11A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DC6C31D-7A9B-F6A3-8C92-539FD8A47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54BF045-9F12-748C-91A8-816951095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14A5DF-84F4-C05C-263B-ED4075F76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17462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D6F8A3-5036-A662-4414-9B49CDA51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E52B9E3-AC7C-2F17-FDC8-84BDE9F76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E4CBFC6-E64D-027B-0CC2-3D721D8CF9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88354CE-BFDE-9F82-86D6-EA16B2880D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7C5C5D2-0ADD-8DE9-A096-2DB7A67CE0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24E77DF-EC6B-9C8B-0AA6-6CEE9A264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A3FB8AB-DCF7-D36A-675D-C1F4A0684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262246B-F382-EBC7-E346-1E59B1DA9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99477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376049-E5A1-70E6-2CF9-510AEFD9A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05CA510-431B-4C83-2050-BD73094BA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E0009DC-E935-99B0-A632-65B1E9C0F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2C403CD-E6AF-9CA4-6652-0F5EAE517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561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B869C38-7B29-2526-4107-BB29C8A0E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9C9F347-F56E-0ED1-C97E-6B2BE90DB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E862096-326F-B0F9-80C0-6492AD24A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97847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6FBB53-987A-9664-1D71-95D5FA042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60C126-FDF0-0840-ECD2-D1AD11901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BDE9BEC-DE53-A48F-991B-4B5199A9AF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203DC5B-C6A4-ADC1-0A18-8A8B3D556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2FF5030-F5E8-C4A0-6A87-9E4997BD0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047EF30-307D-369B-AA90-CA4E4F1E2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73291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668BE8-BECE-636A-1E29-E993EE0E3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CC8E86D-CE82-3D4D-2256-29860717DE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DEC6F0A-D9A5-3168-E16E-BD37FAF137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EC4780C-4E5F-5FBE-FD13-20B1F2571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1A08946-2912-EA8C-E302-8F16E2D27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6611C71-59FD-8BDB-90D5-B55FD0496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7373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F863EA-160D-6B15-D44D-14ACF0454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BAF05EB-E9BC-EA1A-D33F-EB44A4B50D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B62E689-6711-73E1-7B0A-9EBB0DE9F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C3F4134-8B1D-8A1F-3F69-A5602DC7D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04DDA6-40D9-2C41-D7A0-9A7BF7C19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09636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49F4385F-D481-7FAE-70B4-77F6B47508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655E979-5436-271F-65D6-9A30A1E63C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7A90AB6-CB8E-DA41-85DD-6E2A094D1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3F86B1-27A6-F5BE-70BC-D1741717C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EDA949C-3A99-7701-F833-0577B3CE8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49377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49B1657-0F2B-C8B0-ADBB-DDA5E6DE5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728E226-0534-B29B-EFEA-5CFFD4EC69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152CEEE-B53F-9701-A76C-79640428F2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9CFF1DB-2A98-6D1C-F47C-7214B93B24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4C30CF2-929F-C740-6942-150306BEAD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5982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342311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7108000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674423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0637982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1674259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155928" y="253674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594220" y="364702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>
            <a:off x="5214482" y="5776749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2120">
            <a:off x="1162379" y="556611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580275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155928" y="253674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594220" y="364702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>
            <a:off x="5214482" y="5776749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2120">
            <a:off x="1162379" y="556611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754835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750" advClick="0" advTm="0">
        <p159:morph option="byObject"/>
      </p:transition>
    </mc:Choice>
    <mc:Fallback>
      <p:transition spd="slow" advClick="0" advTm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898797" y="3078855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7278266" y="4638304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>
            <a:off x="5214482" y="5776749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2120">
            <a:off x="1162379" y="556611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821279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750" advClick="0" advTm="0">
        <p159:morph option="byObject"/>
      </p:transition>
    </mc:Choice>
    <mc:Fallback>
      <p:transition spd="slow" advClick="0" advTm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2651507" y="193450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>
            <a:off x="1996829" y="4731569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2883689" y="2933809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146966">
            <a:off x="1162379" y="556611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104826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2651507" y="193450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>
            <a:off x="1996829" y="4340389"/>
            <a:ext cx="3240000" cy="251761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2883689" y="2933809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888016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888016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888016 h 6858000"/>
              <a:gd name="connsiteX1" fmla="*/ 1869124 w 12191999"/>
              <a:gd name="connsiteY1" fmla="*/ 2975914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888016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1225 w 12191999"/>
              <a:gd name="connsiteY0" fmla="*/ 1974075 h 6858000"/>
              <a:gd name="connsiteX1" fmla="*/ 1869124 w 12191999"/>
              <a:gd name="connsiteY1" fmla="*/ 2975914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1225 w 12191999"/>
              <a:gd name="connsiteY6" fmla="*/ 1974075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891225" y="1974075"/>
                </a:moveTo>
                <a:lnTo>
                  <a:pt x="1869124" y="2975914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cubicBezTo>
                  <a:pt x="6305791" y="2314904"/>
                  <a:pt x="4942567" y="2372546"/>
                  <a:pt x="2891225" y="1974075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420825">
            <a:off x="860539" y="520151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179228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2651507" y="193450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>
            <a:off x="1996829" y="4340389"/>
            <a:ext cx="3240000" cy="251761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2883689" y="2933809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888016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888016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888016 h 6858000"/>
              <a:gd name="connsiteX1" fmla="*/ 1869124 w 12191999"/>
              <a:gd name="connsiteY1" fmla="*/ 2975914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888016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1225 w 12191999"/>
              <a:gd name="connsiteY0" fmla="*/ 1974075 h 6858000"/>
              <a:gd name="connsiteX1" fmla="*/ 1869124 w 12191999"/>
              <a:gd name="connsiteY1" fmla="*/ 2975914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1225 w 12191999"/>
              <a:gd name="connsiteY6" fmla="*/ 1974075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891225" y="1974075"/>
                </a:moveTo>
                <a:lnTo>
                  <a:pt x="1869124" y="2975914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cubicBezTo>
                  <a:pt x="6305791" y="2314904"/>
                  <a:pt x="4942567" y="2372546"/>
                  <a:pt x="2891225" y="1974075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420825">
            <a:off x="869418" y="231522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918303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2651507" y="193450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>
            <a:off x="1996829" y="4340389"/>
            <a:ext cx="3240000" cy="251761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2883689" y="2933809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888016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888016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888016 h 6858000"/>
              <a:gd name="connsiteX1" fmla="*/ 1869124 w 12191999"/>
              <a:gd name="connsiteY1" fmla="*/ 2975914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888016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1225 w 12191999"/>
              <a:gd name="connsiteY0" fmla="*/ 1974075 h 6858000"/>
              <a:gd name="connsiteX1" fmla="*/ 1869124 w 12191999"/>
              <a:gd name="connsiteY1" fmla="*/ 2975914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1225 w 12191999"/>
              <a:gd name="connsiteY6" fmla="*/ 1974075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891225" y="1974075"/>
                </a:moveTo>
                <a:lnTo>
                  <a:pt x="1869124" y="2975914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cubicBezTo>
                  <a:pt x="6305791" y="2314904"/>
                  <a:pt x="4942567" y="2372546"/>
                  <a:pt x="2891225" y="1974075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420825">
            <a:off x="869418" y="435714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06949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2651507" y="193450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>
            <a:off x="1996829" y="4340389"/>
            <a:ext cx="3240000" cy="251761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2883689" y="2933809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888016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888016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888016 h 6858000"/>
              <a:gd name="connsiteX1" fmla="*/ 1869124 w 12191999"/>
              <a:gd name="connsiteY1" fmla="*/ 2975914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888016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1225 w 12191999"/>
              <a:gd name="connsiteY0" fmla="*/ 1974075 h 6858000"/>
              <a:gd name="connsiteX1" fmla="*/ 1869124 w 12191999"/>
              <a:gd name="connsiteY1" fmla="*/ 2975914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1225 w 12191999"/>
              <a:gd name="connsiteY6" fmla="*/ 1974075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891225" y="1974075"/>
                </a:moveTo>
                <a:lnTo>
                  <a:pt x="1869124" y="2975914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cubicBezTo>
                  <a:pt x="6305791" y="2314904"/>
                  <a:pt x="4942567" y="2372546"/>
                  <a:pt x="2891225" y="1974075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420825">
            <a:off x="869418" y="231522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659252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2651507" y="193450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>
            <a:off x="1996829" y="4340389"/>
            <a:ext cx="3240000" cy="251761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2883689" y="2933809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888016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888016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888016 h 6858000"/>
              <a:gd name="connsiteX1" fmla="*/ 1869124 w 12191999"/>
              <a:gd name="connsiteY1" fmla="*/ 2975914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888016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1225 w 12191999"/>
              <a:gd name="connsiteY0" fmla="*/ 1974075 h 6858000"/>
              <a:gd name="connsiteX1" fmla="*/ 1869124 w 12191999"/>
              <a:gd name="connsiteY1" fmla="*/ 2975914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1225 w 12191999"/>
              <a:gd name="connsiteY6" fmla="*/ 1974075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891225" y="1974075"/>
                </a:moveTo>
                <a:lnTo>
                  <a:pt x="1869124" y="2975914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cubicBezTo>
                  <a:pt x="6305791" y="2314904"/>
                  <a:pt x="4942567" y="2372546"/>
                  <a:pt x="2891225" y="1974075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420825">
            <a:off x="869418" y="435714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849720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2651507" y="193450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>
            <a:off x="1996829" y="4340389"/>
            <a:ext cx="3240000" cy="251761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2883689" y="2933809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888016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888016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888016 h 6858000"/>
              <a:gd name="connsiteX1" fmla="*/ 1869124 w 12191999"/>
              <a:gd name="connsiteY1" fmla="*/ 2975914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888016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1225 w 12191999"/>
              <a:gd name="connsiteY0" fmla="*/ 1974075 h 6858000"/>
              <a:gd name="connsiteX1" fmla="*/ 1869124 w 12191999"/>
              <a:gd name="connsiteY1" fmla="*/ 2975914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1225 w 12191999"/>
              <a:gd name="connsiteY6" fmla="*/ 1974075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891225" y="1974075"/>
                </a:moveTo>
                <a:lnTo>
                  <a:pt x="1869124" y="2975914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cubicBezTo>
                  <a:pt x="6305791" y="2314904"/>
                  <a:pt x="4942567" y="2372546"/>
                  <a:pt x="2891225" y="1974075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420825">
            <a:off x="869418" y="231522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523161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2651507" y="193450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>
            <a:off x="1996829" y="4340389"/>
            <a:ext cx="3240000" cy="251761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2883689" y="2933809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888016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888016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888016 h 6858000"/>
              <a:gd name="connsiteX1" fmla="*/ 1869124 w 12191999"/>
              <a:gd name="connsiteY1" fmla="*/ 2975914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888016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1225 w 12191999"/>
              <a:gd name="connsiteY0" fmla="*/ 1974075 h 6858000"/>
              <a:gd name="connsiteX1" fmla="*/ 1869124 w 12191999"/>
              <a:gd name="connsiteY1" fmla="*/ 2975914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1225 w 12191999"/>
              <a:gd name="connsiteY6" fmla="*/ 1974075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891225" y="1974075"/>
                </a:moveTo>
                <a:lnTo>
                  <a:pt x="1869124" y="2975914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cubicBezTo>
                  <a:pt x="6305791" y="2314904"/>
                  <a:pt x="4942567" y="2372546"/>
                  <a:pt x="2891225" y="1974075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420825">
            <a:off x="869418" y="231522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20049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Microsoft Office PowerPoint</Application>
  <PresentationFormat>Breitbild</PresentationFormat>
  <Paragraphs>5</Paragraphs>
  <Slides>16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0" baseType="lpstr">
      <vt:lpstr>Aptos</vt:lpstr>
      <vt:lpstr>Aptos Display</vt:lpstr>
      <vt:lpstr>Arial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MinebeaMitsumi Technology Center Europe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Oliver Schmid</dc:creator>
  <cp:lastModifiedBy>Oliver Schmid</cp:lastModifiedBy>
  <cp:revision>13</cp:revision>
  <dcterms:created xsi:type="dcterms:W3CDTF">2025-12-03T14:52:27Z</dcterms:created>
  <dcterms:modified xsi:type="dcterms:W3CDTF">2025-12-18T08:12:24Z</dcterms:modified>
</cp:coreProperties>
</file>