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0" r:id="rId2"/>
    <p:sldId id="431" r:id="rId3"/>
    <p:sldId id="432" r:id="rId4"/>
    <p:sldId id="433" r:id="rId5"/>
    <p:sldId id="434" r:id="rId6"/>
    <p:sldId id="443" r:id="rId7"/>
    <p:sldId id="438" r:id="rId8"/>
    <p:sldId id="440" r:id="rId9"/>
    <p:sldId id="462" r:id="rId10"/>
    <p:sldId id="439" r:id="rId11"/>
    <p:sldId id="441" r:id="rId12"/>
    <p:sldId id="442" r:id="rId13"/>
    <p:sldId id="429" r:id="rId14"/>
    <p:sldId id="427" r:id="rId15"/>
    <p:sldId id="465" r:id="rId16"/>
    <p:sldId id="463" r:id="rId17"/>
    <p:sldId id="464" r:id="rId18"/>
    <p:sldId id="444" r:id="rId19"/>
    <p:sldId id="445" r:id="rId20"/>
    <p:sldId id="446" r:id="rId21"/>
    <p:sldId id="422" r:id="rId22"/>
    <p:sldId id="435" r:id="rId23"/>
    <p:sldId id="423" r:id="rId24"/>
    <p:sldId id="437" r:id="rId25"/>
    <p:sldId id="449" r:id="rId26"/>
    <p:sldId id="450" r:id="rId27"/>
    <p:sldId id="451" r:id="rId28"/>
    <p:sldId id="453" r:id="rId29"/>
    <p:sldId id="452" r:id="rId30"/>
    <p:sldId id="461" r:id="rId31"/>
    <p:sldId id="466" r:id="rId3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6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EF6140-0E38-5DC2-044F-58C136E6B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83830DD-D6E8-6942-306B-86AF6B108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D411D9-A59D-0688-49C2-C9C19940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747B76-9400-F6D3-6B0B-D0B61070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0820B1-B204-D562-8C3E-12BFEA68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114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97A1A-9980-6A04-0ECE-CCE1C9AF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989B74-6DCF-7CE9-089B-D8C856715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1E550E-BE67-8087-735B-511C3EAA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B2E99F-2AB8-A7FF-FB95-9ABE1622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00ABB7-3BB1-E15D-D47A-8BF02404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969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8E7A2-69F6-E67B-45D1-514D17C94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0D1841-1FF4-42C3-A334-5D68ED6DD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BFF8F-081B-0CA6-42EA-93253487A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AA0B45-AE7B-C9F5-82AE-79CE7BCFA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DC4FEE-C15F-DFEC-07B3-CCD1C44C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230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94D00-FAD6-2A4D-E78E-430C0D27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65568E-5A47-49E4-1594-1818FFAA7D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120165-A66F-2805-5319-1EA904F11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DC6C31D-7A9B-F6A3-8C92-539FD8A47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4BF045-9F12-748C-91A8-816951095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14A5DF-84F4-C05C-263B-ED4075F7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746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D6F8A3-5036-A662-4414-9B49CDA51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52B9E3-AC7C-2F17-FDC8-84BDE9F7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4CBFC6-E64D-027B-0CC2-3D721D8CF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88354CE-BFDE-9F82-86D6-EA16B2880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7C5C5D2-0ADD-8DE9-A096-2DB7A67CE0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24E77DF-EC6B-9C8B-0AA6-6CEE9A26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A3FB8AB-DCF7-D36A-675D-C1F4A0684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262246B-F382-EBC7-E346-1E59B1DA9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947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376049-E5A1-70E6-2CF9-510AEFD9A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05CA510-431B-4C83-2050-BD73094B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E0009DC-E935-99B0-A632-65B1E9C0F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C403CD-E6AF-9CA4-6652-0F5EAE51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61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B869C38-7B29-2526-4107-BB29C8A0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C9F347-F56E-0ED1-C97E-6B2BE90D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862096-326F-B0F9-80C0-6492AD24A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784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6FBB53-987A-9664-1D71-95D5FA042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60C126-FDF0-0840-ECD2-D1AD11901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DE9BEC-DE53-A48F-991B-4B5199A9A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03DC5B-C6A4-ADC1-0A18-8A8B3D55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FF5030-F5E8-C4A0-6A87-9E4997BD0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047EF30-307D-369B-AA90-CA4E4F1E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329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668BE8-BECE-636A-1E29-E993EE0E3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CC8E86D-CE82-3D4D-2256-29860717DE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EC6F0A-D9A5-3168-E16E-BD37FAF13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C4780C-4E5F-5FBE-FD13-20B1F2571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A08946-2912-EA8C-E302-8F16E2D27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611C71-59FD-8BDB-90D5-B55FD049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37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863EA-160D-6B15-D44D-14ACF0454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AF05EB-E9BC-EA1A-D33F-EB44A4B50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62E689-6711-73E1-7B0A-9EBB0DE9F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3F4134-8B1D-8A1F-3F69-A5602DC7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04DDA6-40D9-2C41-D7A0-9A7BF7C19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963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9F4385F-D481-7FAE-70B4-77F6B47508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55E979-5436-271F-65D6-9A30A1E63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90AB6-CB8E-DA41-85DD-6E2A094D1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3F86B1-27A6-F5BE-70BC-D1741717C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DA949C-3A99-7701-F833-0577B3CE8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937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49B1657-0F2B-C8B0-ADBB-DDA5E6DE5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28E226-0534-B29B-EFEA-5CFFD4EC6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52CEEE-B53F-9701-A76C-79640428F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CFF1DB-2A98-6D1C-F47C-7214B93B2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C30CF2-929F-C740-6942-150306BEA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98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4231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10800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67442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63798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67425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1"/>
            <a:ext cx="12192000" cy="5388787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5061527"/>
            <a:ext cx="12192000" cy="2913003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5061527"/>
            <a:ext cx="12192000" cy="2913003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1"/>
            <a:ext cx="12192000" cy="5388787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5624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6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5467546"/>
            <a:ext cx="12192000" cy="2506984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342545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94877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675883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17733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20155" y="1873500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908054" y="2723355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142978"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90853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2661558" y="1370523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2977077" y="2096021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2157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475999" y="2610403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5579063" y="3858193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05828 w 12191999"/>
              <a:gd name="connsiteY3" fmla="*/ 6039360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05828" y="6039360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7145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28631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3813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glow rad="127000">
              <a:schemeClr val="bg1"/>
            </a:glow>
          </a:effectLst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44412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glow rad="127000">
              <a:schemeClr val="tx1"/>
            </a:glow>
          </a:effectLst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5129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5609030"/>
            <a:ext cx="12192000" cy="236550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318476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406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5074227"/>
            <a:ext cx="12192000" cy="2913003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1"/>
            <a:ext cx="12192000" cy="5388787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8641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1250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7185343" y="3013605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8805343" y="4626493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30407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39361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39361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3349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6917489" y="2038433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8214216" y="3000700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33014 w 12191999"/>
              <a:gd name="connsiteY3" fmla="*/ 6048313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33014" y="6048313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4092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2133052" y="2242344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2404543" y="3445991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3 w 12191999"/>
              <a:gd name="connsiteY3" fmla="*/ 6003546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33015 w 12191999"/>
              <a:gd name="connsiteY3" fmla="*/ 6030407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33015" y="6030407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solidFill>
            <a:schemeClr val="tx1"/>
          </a:solidFill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8746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28924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475999" y="2929015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5507891" y="4549015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7628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475999" y="1830745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5587790" y="24147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111775">
            <a:off x="734534" y="328578"/>
            <a:ext cx="10316959" cy="213481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9495"/>
              <a:gd name="connsiteY0" fmla="*/ 0 h 2502569"/>
              <a:gd name="connsiteX1" fmla="*/ 2213566 w 4379495"/>
              <a:gd name="connsiteY1" fmla="*/ 956678 h 2502569"/>
              <a:gd name="connsiteX2" fmla="*/ 4379495 w 4379495"/>
              <a:gd name="connsiteY2" fmla="*/ 2502569 h 2502569"/>
              <a:gd name="connsiteX0" fmla="*/ 0 w 4418206"/>
              <a:gd name="connsiteY0" fmla="*/ 0 h 1904696"/>
              <a:gd name="connsiteX1" fmla="*/ 2213566 w 4418206"/>
              <a:gd name="connsiteY1" fmla="*/ 956678 h 1904696"/>
              <a:gd name="connsiteX2" fmla="*/ 4418206 w 4418206"/>
              <a:gd name="connsiteY2" fmla="*/ 1904696 h 1904696"/>
              <a:gd name="connsiteX0" fmla="*/ 0 w 4418206"/>
              <a:gd name="connsiteY0" fmla="*/ 0 h 1904696"/>
              <a:gd name="connsiteX1" fmla="*/ 2213566 w 4418206"/>
              <a:gd name="connsiteY1" fmla="*/ 956678 h 1904696"/>
              <a:gd name="connsiteX2" fmla="*/ 4418206 w 4418206"/>
              <a:gd name="connsiteY2" fmla="*/ 1904696 h 1904696"/>
              <a:gd name="connsiteX0" fmla="*/ 0 w 4418206"/>
              <a:gd name="connsiteY0" fmla="*/ 114203 h 2018899"/>
              <a:gd name="connsiteX1" fmla="*/ 2307671 w 4418206"/>
              <a:gd name="connsiteY1" fmla="*/ 199315 h 2018899"/>
              <a:gd name="connsiteX2" fmla="*/ 4418206 w 4418206"/>
              <a:gd name="connsiteY2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18206" h="2018899">
                <a:moveTo>
                  <a:pt x="0" y="114203"/>
                </a:moveTo>
                <a:cubicBezTo>
                  <a:pt x="766010" y="155912"/>
                  <a:pt x="1577755" y="-217780"/>
                  <a:pt x="2307671" y="199315"/>
                </a:cubicBezTo>
                <a:cubicBezTo>
                  <a:pt x="3037587" y="616410"/>
                  <a:pt x="3610963" y="1717508"/>
                  <a:pt x="4418206" y="201889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85785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587790" y="173025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7207790" y="2504388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95428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4970259"/>
            <a:ext cx="12192000" cy="3004271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587790" y="173025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7207790" y="2504388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1"/>
            <a:ext cx="12192000" cy="529751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89467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2378033" y="106260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3071219" y="1675330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78607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2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3887891" y="198232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5071433" y="3098195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4371867"/>
            <a:ext cx="12192000" cy="3602663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59"/>
            <a:ext cx="12192000" cy="469912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39834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439009" y="247014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860920" y="375980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>
            <a:off x="788276" y="451945"/>
            <a:ext cx="10226565" cy="26462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3543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Breitbild</PresentationFormat>
  <Paragraphs>5</Paragraphs>
  <Slides>31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31</vt:i4>
      </vt:variant>
    </vt:vector>
  </HeadingPairs>
  <TitlesOfParts>
    <vt:vector size="35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MinebeaMitsumi Technology Center Europe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Oliver Schmid</dc:creator>
  <cp:lastModifiedBy>Oliver Schmid</cp:lastModifiedBy>
  <cp:revision>11</cp:revision>
  <dcterms:created xsi:type="dcterms:W3CDTF">2025-12-03T14:52:27Z</dcterms:created>
  <dcterms:modified xsi:type="dcterms:W3CDTF">2025-12-18T07:49:41Z</dcterms:modified>
</cp:coreProperties>
</file>